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1:34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24575,'163'12'0,"-35"0"0,-106-9 0,1 0 0,-1 1 0,34 12 0,-31-9 0,-1 0 0,39 4 0,120-9-14,-113-3-1337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1:56.0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47 24575,'691'0'0,"-667"-1"0,0-2 0,0 0 0,0-2 0,28-9 0,25-5 0,-54 18-1365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1:58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1 139 24575,'0'-1'0,"1"0"0,-1-1 0,1 1 0,-1 0 0,1 0 0,0 0 0,-1 0 0,1 0 0,0 0 0,0 0 0,0 1 0,0-1 0,0 0 0,0 0 0,0 0 0,0 1 0,0-1 0,0 1 0,0-1 0,0 1 0,0-1 0,1 1 0,-1 0 0,0-1 0,0 1 0,0 0 0,3 0 0,40-4 0,-39 3 0,498-2 0,-258 6 0,-207-5 0,73-13 0,-72 8 0,-34 6 10,0 0 0,0 0 0,0-1 0,0 1 0,-1-1 0,1-1 0,0 1 0,-1 0 0,1-1 0,-1 0 0,5-5 0,-7 7-58,-1 0 0,0-1 0,1 0 0,-1 1 0,0-1 1,0 0-1,0 1 0,0-1 0,0 0 0,0 0 0,0 0 0,-1 0 0,1 0 0,-1 0 0,0 0 1,1 0-1,-1 0 0,0 0 0,0 0 0,0 0 0,0 0 0,-1 0 0,1 0 0,0 0 0,-1 0 0,0 0 1,1 0-1,-1 0 0,0 0 0,-2-2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2:03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24575,'12'0'0,"131"5"0,-123-3 0,0 2 0,0 0 0,0 1 0,-1 1 0,19 9 0,-16-7 0,0 0 0,0-2 0,1 0 0,0-2 0,44 4 0,118-9 0,-75-3 0,-14 4-1365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2:09.6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 24575,'780'0'0,"-757"-1"40,0-1 0,31-8 0,9 0-1525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2:11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24575,'13'1'0,"1"1"0,-1 0 0,-1 1 0,1 0 0,23 10 0,41 9 0,-1-15 0,1-3 0,87-7 0,-26 0 0,-91 0-273,0-1 0,0-3 0,-1-2 0,60-19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1:37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24575,'880'0'-1365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24.6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24575,'1'5'0,"0"0"0,0 0 0,0-1 0,0 1 0,1 0 0,0-1 0,0 0 0,0 1 0,0-1 0,1 0 0,0 0 0,0 0 0,0 0 0,0-1 0,1 1 0,-1-1 0,1 0 0,0 0 0,0 0 0,0-1 0,0 1 0,6 2 0,9 4 0,-1-1 0,1 0 0,37 9 0,-18-9 0,0-3 0,1-1 0,68-1 0,-17-2 0,39 17-1365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24575,'840'0'0,"-801"-1"0,50-10 0,5 0 0,-67 8 0,1-2 0,47-14 0,-47 11 0,1 1 0,36-4 0,23 3 0,195-10 0,555 19 0,-830-2 0,-1 1 0,0 1 0,0-1 0,0 1 0,0 0 0,0 1 0,0 0 0,-1 0 0,1 0 0,0 1 0,6 4 0,-8-4 0,-1 1 0,1 0 0,-1 0 0,0 0 0,0 1 0,-1-1 0,1 1 0,-1 0 0,0 0 0,0 0 0,-1 1 0,0-1 0,1 0 0,0 7 0,7 25 0,-2 0 0,-2 1 0,3 65 0,-7-61 0,2 0 0,17 74 0,7-34 0,-17-54 0,-2 0 0,-1 1 0,5 34 0,-12-61 0,-1 0 0,0 0 0,0 0 0,0 0 0,0 0 0,0 1 0,0-1 0,-1 0 0,1 0 0,0 0 0,-1 0 0,0 0 0,1 0 0,-1 0 0,0 0 0,0-1 0,0 1 0,-1 0 0,1 0 0,0-1 0,0 1 0,-1-1 0,1 1 0,-1-1 0,0 1 0,1-1 0,-1 0 0,0 0 0,0 0 0,0 0 0,-2 1 0,-7 1 0,0 0 0,0-1 0,-1 0 0,1 0 0,-12-1 0,16 0 0,-667 6 0,432-10 0,-1311 0 0,1540 3-195,0 0 0,0-1 0,0-1 0,0 0 0,1-1 0,-13-3 0,-2-5-6631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24575,'2'167'0,"-5"186"0,-2-313 0,-2-1 0,-2 0 0,-1-1 0,-15 38 0,24-75 0,-1 6 0,-1 0 0,1 0 0,0 0 0,1 0 0,0 0 0,0 1 0,0-1 0,1 9 0,1-14 0,-1 0 0,1 0 0,0 0 0,0 0 0,0 0 0,0 0 0,0 0 0,0 0 0,0 0 0,0-1 0,1 1 0,-1 0 0,1-1 0,-1 1 0,1-1 0,0 0 0,0 1 0,-1-1 0,1 0 0,0 0 0,0 0 0,0 0 0,0-1 0,0 1 0,0 0 0,1-1 0,-1 1 0,0-1 0,0 0 0,4 0 0,11 1-51,0-2-1,0 1 0,0-2 1,0 0-1,0-2 0,-1 1 1,1-2-1,-1 0 0,0-1 1,20-11-1,-9 6-745,2-1-6029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24575,'3'108'0,"-1"-38"0,-8 93 0,2-144 22,-1-1 1,0 0-1,-1 0 0,-1 0 0,-16 27 0,12-22-521,0 1-1,-8 29 1,12-26-6327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2477 53 24575,'0'-2'0,"-1"0"0,1-1 0,-1 1 0,0 0 0,0 0 0,0-1 0,0 1 0,0 0 0,0 0 0,-1 0 0,1 0 0,-1 1 0,1-1 0,-1 0 0,0 0 0,0 1 0,0-1 0,0 1 0,0 0 0,0 0 0,0-1 0,0 1 0,0 1 0,0-1 0,-1 0 0,1 0 0,0 1 0,-1-1 0,1 1 0,-4 0 0,-13-3 0,1 1 0,-34 1 0,39 1 0,-260 2 0,255-1 0,1 1 0,-1 1 0,1 0 0,0 2 0,-16 6 0,13-5 0,-1 0 0,1-1 0,-23 2 0,-42 0 0,-130 15 0,20 26 0,110-35 0,-152 1 0,-741-15-1365,949 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35.5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 29 24575,'154'-2'0,"170"5"0,-99 19 0,-202-19 0,160 32 0,-126-22 0,0-2 0,91 6 0,66-19 0,97 4 0,-130 22 0,53 3 0,56-27 0,-123-1 0,-163 0 0,-1 1 0,1 0 0,-1 1 0,1-1 0,-1 1 0,1-1 0,-1 1 0,1 0 0,-1 1 0,0-1 0,1 0 0,-1 1 0,0 0 0,0 0 0,0 0 0,0 0 0,0 0 0,3 5 0,-2-2 0,0 0 0,-1 1 0,0-1 0,-1 1 0,1 0 0,-1 0 0,0 0 0,0 0 0,-1 0 0,1 7 0,5 49 0,-2 1 0,-3-1 0,-7 65 0,1 2 0,5-125 0,-1 0 0,0-1 0,0 1 0,0 0 0,0-1 0,-1 1 0,1 0 0,-1-1 0,0 1 0,0 0 0,-1-1 0,1 1 0,-1-1 0,1 0 0,-1 1 0,0-1 0,0 0 0,-1 0 0,1 0 0,0-1 0,-1 1 0,0-1 0,0 1 0,0-1 0,0 0 0,0 0 0,0 0 0,0 0 0,-1 0 0,1-1 0,-1 0 0,1 0 0,-1 0 0,0 0 0,1 0 0,-7 0 0,-66 5 0,-118-7 0,128-2 0,0 3 0,-118 15 0,80 1 0,-148 3 0,-102-20 0,165-1 0,-856 1 0,1041 1 0,0 1 0,0-1 0,0-1 0,0 1 0,0 0 0,0-1 0,0 0 0,1 0 0,-1 0 0,0-1 0,0 1 0,1-1 0,-1 0 0,1 0 0,-6-3 0,7 1 0,0 1 0,-1 0 0,1 0 0,0-1 0,1 1 0,-1-1 0,1 0 0,-1 1 0,1-1 0,0 0 0,0 0 0,1 0 0,-1 0 0,1 0 0,0-7 0,2-286 0,2 100 0,-5 184 0,1-1 0,1 0 0,0 0 0,1 1 0,1-1 0,0 0 0,7-16 0,-8 24 0,1 1 0,0 0 0,0 0 0,1 0 0,-1 1 0,1-1 0,0 1 0,0-1 0,1 1 0,-1 1 0,1-1 0,0 1 0,0 0 0,0 0 0,0 0 0,0 0 0,1 1 0,0 0 0,8-2 0,48-9 0,1 4 0,0 2 0,0 2 0,101 7 0,-61-1 0,-65-3 0,0-2 0,67-16 0,-63 11 0,80-7 0,457 13 0,-287 6 0,-259-1 0,0 2 0,-1 1 0,1 1 0,43 15 0,-42-10 0,0-3 0,0 0 0,65 4 0,-64-8 0,-1 0 0,0 3 0,0 0 0,57 22 0,44 10 0,-134-39 0,44 7 0,-43-6 0,-1-1 0,0 0 0,1 0 0,-1 0 0,1 0 0,-1 0 0,0 0 0,1 0 0,-1 0 0,1 0 0,-1 0 0,0-1 0,1 1 0,-1-1 0,0 1 0,1-1 0,-1 0 0,0 1 0,0-1 0,1 0 0,-1 0 0,0 0 0,0 0 0,0 0 0,0 0 0,0 0 0,1-2 0,-2 1 0,-1 1 0,1-1 0,-1 0 0,1 1 0,-1-1 0,0 1 0,0-1 0,1 1 0,-1-1 0,0 1 0,0 0 0,0-1 0,-1 1 0,1 0 0,0 0 0,0 0 0,-1 0 0,1 0 0,-1 0 0,-2-1 0,-32-19 0,7 9 0,0 2 0,-1 1 0,0 1 0,0 2 0,-56-5 0,-80-2 0,160 13 0,1-1 0,-1 1 0,1 1 0,0-1 0,-1 1 0,1 0 0,-1 0 0,1 0 0,0 1 0,0 0 0,0 0 0,0 0 0,0 1 0,0-1 0,1 1 0,-1 0 0,1 1 0,-1-1 0,1 1 0,1 0 0,-7 7 0,-5 9 0,1 0 0,0 1 0,-16 37 0,-2-1 0,15-29 0,-1-1 0,-29 34 0,40-53 0,-1-1 0,0 0 0,0 0 0,0-1 0,-1 0 0,0 0 0,0-1 0,0 0 0,-1-1 0,0 1 0,-13 2 0,-25 4 0,1-3 0,-93 5 0,-101-14 0,89-2 0,-41 3 0,943 0 0,-724 2 0,0 0 0,0 2 0,49 14 0,-48-10 0,1-2 0,0-1 0,34 2 0,196 14 0,-255-20-54,1 0-1,-1-1 0,1 0 1,-1 0-1,1 0 1,-1 0-1,1 0 0,-1-1 1,0 0-1,1 1 1,-1-1-1,1-1 0,-1 1 1,0 0-1,0-1 0,0 0 1,0 1-1,0-1 1,0 0-1,0-1 0,-1 1 1,1 0-1,-1-1 1,4-3-1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0:38.2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E8600C-0680-0104-4A0D-4FEA1415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3F3626-0FE4-4D2E-9014-4A059B35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0D2E50-9104-6C9C-96C8-6F4D41A5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12FE3B-6069-85E5-B858-C51C3608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355CFB-FF5A-D22A-5752-4410028A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C78A97-C275-BE4D-9BC2-3572C52C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BB455C-1DDB-202E-5E94-1E5FFE9AF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F9DDD4-2E2F-3E73-5B42-894AE6B9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811E3D-FD57-6F0F-FEC9-6B7DB8A5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57179F-E716-4166-5D98-F1B14FE5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02939F7-1256-7310-FF26-FA017681D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DD3304-76C5-0C3C-9237-0FC742A43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964029-49C8-681E-6E32-82569F9A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4116CB-00EE-5381-C026-CEDC1776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C3A4C1-AA1F-A204-6246-4B5AA3CB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F1C2C-8BF0-14A2-9336-ED31A26B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388D97-3143-EBC6-F57C-7FE7503E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9D0886-F10F-190C-8A25-B6F30211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2A493A-0E8F-A111-8A55-8EAA0C81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B2A4D7-646A-E342-CF70-939EFAE0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3C39B-8500-710A-B974-69CA72C0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0DE853-D92D-5F12-8C03-D99C12527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A45CFD-F032-8A65-8997-23279EC5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7C7E68-E70E-3BCD-DF1C-0B8D5F4E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A2B31A-2DF4-FF06-6943-5F829337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4880-1FEC-27C5-9BC2-AB662E9A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79F85D-838D-F15A-BF03-CCD93CB3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1D297E-20D1-A862-2610-B4881F264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586B4-512C-B973-1540-C0AD5976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CC75B7-F5A7-78F6-8EA5-C4169234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180CD6-D83C-9122-46F6-164916C7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4693E-4903-1493-7F6B-392506FB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BC7B9C-F7CB-1CF5-D731-F955F4B30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BF804AD-0CEA-2F47-0323-360D7221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0C10C3-84AB-4EC1-8BDB-F2646005F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A5F49EF-6471-E68D-F120-2B9D5AB6A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3EB2DD-E524-5EAD-2AF0-11FC1E65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DC7AEB-2FC4-9905-A207-77807896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8EB9344-FA61-B40A-BE1B-587C25FA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FA7E8-B17C-A9C1-C3A6-7BEB0092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C5B265D-CED1-B26B-4FAA-FA99346E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CDB886-F929-9234-2EBD-927F037A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A031304-6466-CB7A-D6CF-CFD4091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5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936AA6D-2166-D401-AFFF-374786E9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9C05C54-55D4-1501-F94D-5DD12D60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3140CF-0AD7-2207-7490-BB8CEFF1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8DD93-92A5-606D-159E-8485ECF2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7DAC78-AED1-96BE-2BED-7E8A1DF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84967F-7BE1-3BD4-C665-AA8B69B4E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A7F0C4-C9A2-F048-4CFA-31D86A0E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A3C76-E459-5449-41EC-87597262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EEDB21-60EE-D25E-B9FC-A52A6F3C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E90448-EBC5-987F-0A89-5A0D985C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A0B151-B0B6-4B5F-5341-B746802FC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229D08-A069-312D-8BCA-92044ED04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7D3DAC-3775-18EB-5640-A8C5C73B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F605EC-A1C3-3271-5845-7AA2C7E6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DC933C-873F-B227-88BA-2DEE32B0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993D0AB-05D4-C58A-EC03-747EF626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F68481-5264-DDD5-A840-FB60FD02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04F8E1-6C5D-7A14-2F23-FF388E63B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15D8-71A6-4ED3-840B-E4A20075D2F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EDC23B-9ABA-53D4-B5AA-A622A3769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E5A0E8-D590-5852-7100-D0FE001CD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tloffice@gantep.edu.tr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rasmus-plus.ec.europa.eu/resources-and-tools/online-language-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abofisisek@gantep.edu.t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ademy.europa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1186" y="1422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 (ONLINE LINGUISTIC SUPPORT) REHBERİ 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https://erasmus-plus.ec.europa.eu/resources-and-tools/online-language-support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821186" y="2776019"/>
            <a:ext cx="9760866" cy="2999232"/>
          </a:xfrm>
        </p:spPr>
        <p:txBody>
          <a:bodyPr>
            <a:normAutofit/>
          </a:bodyPr>
          <a:lstStyle/>
          <a:p>
            <a:pPr algn="ctr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GAZİANTEP ÜNİVERSİTESİ</a:t>
            </a:r>
          </a:p>
          <a:p>
            <a:pPr algn="ctr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ULUSLARARASI İLİŞKİLER OFİSİ</a:t>
            </a:r>
          </a:p>
          <a:p>
            <a:pPr algn="ctr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intloffice@gantep.edu.tr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abofisisek@gantep.edu.tr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434EF0-9AC9-373A-7B0F-916B6CBAB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8A0D30F-0E3D-F294-4518-1B1CDEDE5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43" y="131616"/>
            <a:ext cx="923712" cy="92371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BD49698-F592-48A0-A689-8CBC801480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76" y="1402673"/>
            <a:ext cx="3368040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2336" y="3114929"/>
            <a:ext cx="4535424" cy="1978279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süresi 55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belirlenmiş ve okuma anlama, kelime bilgisi, boşluk doldurma, dil bilgisi, dinleme , gibi yeteneklerinizi ölçülmekte.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5630" y="0"/>
            <a:ext cx="682637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262A608-4628-67DC-834B-4B42DDB28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54C29E9-06E1-35BB-85AF-739C5AEF4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CBED817-D176-7461-A402-BBADB76D14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1186" y="1161288"/>
            <a:ext cx="3403342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6344" y="2882729"/>
            <a:ext cx="5321808" cy="3377311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sonucunuza ait ekran görüntüsünü isminizi de görüntüye alacak şekilde bize E-mail atmayı unutmayın. 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sonucunuz olmadan gidiş ödemeleriniz yapılamayacağı için lütfen itinalı bir şekilde sınavınızı gerçekleştirin.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Hepinize başarılar dileriz.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97147"/>
            <a:ext cx="6019800" cy="596085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96EBB6C-6A9D-55D0-51D0-9A057CEE9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22F9072-9927-D4F1-EBE4-CF2ECAA74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28F3128-2075-0034-6434-779856D552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60748" y="1161288"/>
            <a:ext cx="3300167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7862" y="2978141"/>
            <a:ext cx="4468305" cy="2102907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sınavı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aşağıdaki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adımlar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izle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yebilirsiniz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Academy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erek,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Login hesabı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oluşturulmalıdır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https://academy.europa.eu/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4694" y="0"/>
            <a:ext cx="7197306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3FCEF68-3F03-784A-85D5-05015670C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33F9C43-7771-D33E-C304-CB7C8112E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A63082-1A3A-2AEB-CE6F-FC496EEF3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9912" y="849757"/>
            <a:ext cx="2989082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5919" y="2415083"/>
            <a:ext cx="3996964" cy="2557839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Sisteme giriş yaptığınızda size gelen e-mailden şifrenizi ve hesabınızı oluşturabilirsiniz. 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Lütfen hesabınızı kaybetmeyecek bir şekilde bir yere not edin.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166" y="9144"/>
            <a:ext cx="7369834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43FCD68D-368A-7178-50D6-63F37C5A65AF}"/>
              </a:ext>
            </a:extLst>
          </p:cNvPr>
          <p:cNvGrpSpPr/>
          <p:nvPr/>
        </p:nvGrpSpPr>
        <p:grpSpPr>
          <a:xfrm>
            <a:off x="8412048" y="2843496"/>
            <a:ext cx="774360" cy="28080"/>
            <a:chOff x="8412048" y="2843496"/>
            <a:chExt cx="774360" cy="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Mürekkep 8">
                  <a:extLst>
                    <a:ext uri="{FF2B5EF4-FFF2-40B4-BE49-F238E27FC236}">
                      <a16:creationId xmlns:a16="http://schemas.microsoft.com/office/drawing/2014/main" id="{CB728944-B8F0-E606-1072-3DAC0C1F3EAA}"/>
                    </a:ext>
                  </a:extLst>
                </p14:cNvPr>
                <p14:cNvContentPartPr/>
                <p14:nvPr/>
              </p14:nvContentPartPr>
              <p14:xfrm>
                <a:off x="8412048" y="2843496"/>
                <a:ext cx="280800" cy="28080"/>
              </p14:xfrm>
            </p:contentPart>
          </mc:Choice>
          <mc:Fallback xmlns="">
            <p:pic>
              <p:nvPicPr>
                <p:cNvPr id="9" name="Mürekkep 8">
                  <a:extLst>
                    <a:ext uri="{FF2B5EF4-FFF2-40B4-BE49-F238E27FC236}">
                      <a16:creationId xmlns:a16="http://schemas.microsoft.com/office/drawing/2014/main" id="{CB728944-B8F0-E606-1072-3DAC0C1F3E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76408" y="2807856"/>
                  <a:ext cx="352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6E480EE0-A2B5-CA3D-909A-CDBB569FDE23}"/>
                    </a:ext>
                  </a:extLst>
                </p14:cNvPr>
                <p14:cNvContentPartPr/>
                <p14:nvPr/>
              </p14:nvContentPartPr>
              <p14:xfrm>
                <a:off x="8869248" y="2852496"/>
                <a:ext cx="317160" cy="360"/>
              </p14:xfrm>
            </p:contentPart>
          </mc:Choice>
          <mc:Fallback xmlns="">
            <p:pic>
              <p:nvPicPr>
                <p:cNvPr id="10" name="Mürekkep 9">
                  <a:extLst>
                    <a:ext uri="{FF2B5EF4-FFF2-40B4-BE49-F238E27FC236}">
                      <a16:creationId xmlns:a16="http://schemas.microsoft.com/office/drawing/2014/main" id="{6E480EE0-A2B5-CA3D-909A-CDBB569FD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33608" y="2816856"/>
                  <a:ext cx="3888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59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3432" y="1285886"/>
            <a:ext cx="3532632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3026663"/>
            <a:ext cx="5181600" cy="1403765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Hesabınıza giriş yaptığınız anda isminizin bulunduğu sekmenin hemen altında «Dashboard» sekmesine tıklayın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16B9E2C-1409-7F4F-AFDB-B280B33F5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A3254F2-E03F-314B-6771-5EEE746BD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9B697FC-2977-6796-CBB9-AD8891A55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AC037DFC-6C6E-E9DA-3015-F65746C09BD8}"/>
                  </a:ext>
                </a:extLst>
              </p14:cNvPr>
              <p14:cNvContentPartPr/>
              <p14:nvPr/>
            </p14:nvContentPartPr>
            <p14:xfrm>
              <a:off x="10076328" y="1325736"/>
              <a:ext cx="223560" cy="6228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AC037DFC-6C6E-E9DA-3015-F65746C09B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3328" y="1262736"/>
                <a:ext cx="34920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 20">
            <a:extLst>
              <a:ext uri="{FF2B5EF4-FFF2-40B4-BE49-F238E27FC236}">
                <a16:creationId xmlns:a16="http://schemas.microsoft.com/office/drawing/2014/main" id="{52CE327A-9159-1BCC-ED83-215EC5AFB15A}"/>
              </a:ext>
            </a:extLst>
          </p:cNvPr>
          <p:cNvGrpSpPr/>
          <p:nvPr/>
        </p:nvGrpSpPr>
        <p:grpSpPr>
          <a:xfrm>
            <a:off x="9978048" y="1214856"/>
            <a:ext cx="1041120" cy="386640"/>
            <a:chOff x="9978048" y="1214856"/>
            <a:chExt cx="10411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C193C0E3-5783-13C9-088F-503F178147FB}"/>
                    </a:ext>
                  </a:extLst>
                </p14:cNvPr>
                <p14:cNvContentPartPr/>
                <p14:nvPr/>
              </p14:nvContentPartPr>
              <p14:xfrm>
                <a:off x="10012248" y="1270296"/>
                <a:ext cx="1006920" cy="295200"/>
              </p14:xfrm>
            </p:contentPart>
          </mc:Choice>
          <mc:Fallback xmlns="">
            <p:pic>
              <p:nvPicPr>
                <p:cNvPr id="10" name="Mürekkep 9">
                  <a:extLst>
                    <a:ext uri="{FF2B5EF4-FFF2-40B4-BE49-F238E27FC236}">
                      <a16:creationId xmlns:a16="http://schemas.microsoft.com/office/drawing/2014/main" id="{C193C0E3-5783-13C9-088F-503F178147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03608" y="1261656"/>
                  <a:ext cx="1024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08E0682C-E913-76C3-B90D-7B717DC97754}"/>
                    </a:ext>
                  </a:extLst>
                </p14:cNvPr>
                <p14:cNvContentPartPr/>
                <p14:nvPr/>
              </p14:nvContentPartPr>
              <p14:xfrm>
                <a:off x="9978048" y="1289016"/>
                <a:ext cx="112320" cy="312480"/>
              </p14:xfrm>
            </p:contentPart>
          </mc:Choice>
          <mc:Fallback xmlns="">
            <p:pic>
              <p:nvPicPr>
                <p:cNvPr id="11" name="Mürekkep 10">
                  <a:extLst>
                    <a:ext uri="{FF2B5EF4-FFF2-40B4-BE49-F238E27FC236}">
                      <a16:creationId xmlns:a16="http://schemas.microsoft.com/office/drawing/2014/main" id="{08E0682C-E913-76C3-B90D-7B717DC977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69048" y="1280376"/>
                  <a:ext cx="129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Mürekkep 12">
                  <a:extLst>
                    <a:ext uri="{FF2B5EF4-FFF2-40B4-BE49-F238E27FC236}">
                      <a16:creationId xmlns:a16="http://schemas.microsoft.com/office/drawing/2014/main" id="{EED7F035-D756-47A9-0333-FE5253E691C5}"/>
                    </a:ext>
                  </a:extLst>
                </p14:cNvPr>
                <p14:cNvContentPartPr/>
                <p14:nvPr/>
              </p14:nvContentPartPr>
              <p14:xfrm>
                <a:off x="10964088" y="1298016"/>
                <a:ext cx="37800" cy="217800"/>
              </p14:xfrm>
            </p:contentPart>
          </mc:Choice>
          <mc:Fallback xmlns="">
            <p:pic>
              <p:nvPicPr>
                <p:cNvPr id="13" name="Mürekkep 12">
                  <a:extLst>
                    <a:ext uri="{FF2B5EF4-FFF2-40B4-BE49-F238E27FC236}">
                      <a16:creationId xmlns:a16="http://schemas.microsoft.com/office/drawing/2014/main" id="{EED7F035-D756-47A9-0333-FE5253E691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55448" y="1289376"/>
                  <a:ext cx="55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Mürekkep 13">
                  <a:extLst>
                    <a:ext uri="{FF2B5EF4-FFF2-40B4-BE49-F238E27FC236}">
                      <a16:creationId xmlns:a16="http://schemas.microsoft.com/office/drawing/2014/main" id="{7606F5CD-370A-0B43-D07C-C7C0C8942392}"/>
                    </a:ext>
                  </a:extLst>
                </p14:cNvPr>
                <p14:cNvContentPartPr/>
                <p14:nvPr/>
              </p14:nvContentPartPr>
              <p14:xfrm>
                <a:off x="10117368" y="1297296"/>
                <a:ext cx="892080" cy="56520"/>
              </p14:xfrm>
            </p:contentPart>
          </mc:Choice>
          <mc:Fallback xmlns="">
            <p:pic>
              <p:nvPicPr>
                <p:cNvPr id="14" name="Mürekkep 13">
                  <a:extLst>
                    <a:ext uri="{FF2B5EF4-FFF2-40B4-BE49-F238E27FC236}">
                      <a16:creationId xmlns:a16="http://schemas.microsoft.com/office/drawing/2014/main" id="{7606F5CD-370A-0B43-D07C-C7C0C89423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08368" y="1288656"/>
                  <a:ext cx="909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Mürekkep 16">
                  <a:extLst>
                    <a:ext uri="{FF2B5EF4-FFF2-40B4-BE49-F238E27FC236}">
                      <a16:creationId xmlns:a16="http://schemas.microsoft.com/office/drawing/2014/main" id="{7CFDBC53-AD05-E97C-0CB3-1696020F2466}"/>
                    </a:ext>
                  </a:extLst>
                </p14:cNvPr>
                <p14:cNvContentPartPr/>
                <p14:nvPr/>
              </p14:nvContentPartPr>
              <p14:xfrm>
                <a:off x="10028448" y="1214856"/>
                <a:ext cx="975240" cy="313920"/>
              </p14:xfrm>
            </p:contentPart>
          </mc:Choice>
          <mc:Fallback xmlns="">
            <p:pic>
              <p:nvPicPr>
                <p:cNvPr id="17" name="Mürekkep 16">
                  <a:extLst>
                    <a:ext uri="{FF2B5EF4-FFF2-40B4-BE49-F238E27FC236}">
                      <a16:creationId xmlns:a16="http://schemas.microsoft.com/office/drawing/2014/main" id="{7CFDBC53-AD05-E97C-0CB3-1696020F24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65808" y="1151856"/>
                  <a:ext cx="1100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Mürekkep 19">
                  <a:extLst>
                    <a:ext uri="{FF2B5EF4-FFF2-40B4-BE49-F238E27FC236}">
                      <a16:creationId xmlns:a16="http://schemas.microsoft.com/office/drawing/2014/main" id="{DCFE15E4-4177-CEA1-843E-6766DDE3FF57}"/>
                    </a:ext>
                  </a:extLst>
                </p14:cNvPr>
                <p14:cNvContentPartPr/>
                <p14:nvPr/>
              </p14:nvContentPartPr>
              <p14:xfrm>
                <a:off x="10213488" y="1215936"/>
                <a:ext cx="360" cy="360"/>
              </p14:xfrm>
            </p:contentPart>
          </mc:Choice>
          <mc:Fallback xmlns="">
            <p:pic>
              <p:nvPicPr>
                <p:cNvPr id="20" name="Mürekkep 19">
                  <a:extLst>
                    <a:ext uri="{FF2B5EF4-FFF2-40B4-BE49-F238E27FC236}">
                      <a16:creationId xmlns:a16="http://schemas.microsoft.com/office/drawing/2014/main" id="{DCFE15E4-4177-CEA1-843E-6766DDE3FF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50488" y="11529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80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32104"/>
            <a:ext cx="2846832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35437" y="2542031"/>
            <a:ext cx="4018874" cy="2583371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Açılan sayfada «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sekmesini tıklayın.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1230" y="0"/>
            <a:ext cx="774077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5633645-C645-F235-99AD-4DC5A0A78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A86A98D-0B07-22A7-CB4F-55F53A2BB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82D4EEE-13B3-86E6-334A-955D5264F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34172"/>
            <a:ext cx="2691384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Adım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788919"/>
            <a:ext cx="4197096" cy="2276857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sekmeden English «Learning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linkine giriş yapın.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5298" y="0"/>
            <a:ext cx="7326702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1EB064B-966F-8C68-50F6-55A221793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0C8D03C-CE41-55C4-1337-AF22E34D2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B40649A-71E1-33F3-82A5-71C49BE9A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1040" y="1015980"/>
            <a:ext cx="2636520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5826" y="3063239"/>
            <a:ext cx="4078742" cy="1106425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Açılan sayfadaki resmin üzerine gelin ve «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resume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okuna tıklayın.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9970" y="0"/>
            <a:ext cx="704203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02B9E2E-BE08-CA43-EFC4-2AF2C7D6F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4FA41BA-1042-74FE-5B0F-C571BED98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6CBCF98-7609-3D31-0D8A-A5F3C105C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id="{9F31222B-DB95-1661-AFA5-E1097B76D4EA}"/>
              </a:ext>
            </a:extLst>
          </p:cNvPr>
          <p:cNvGrpSpPr/>
          <p:nvPr/>
        </p:nvGrpSpPr>
        <p:grpSpPr>
          <a:xfrm>
            <a:off x="11676528" y="860616"/>
            <a:ext cx="392760" cy="62640"/>
            <a:chOff x="11676528" y="860616"/>
            <a:chExt cx="39276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F95EBBDE-31EE-CC53-A3A6-9AB92921D721}"/>
                    </a:ext>
                  </a:extLst>
                </p14:cNvPr>
                <p14:cNvContentPartPr/>
                <p14:nvPr/>
              </p14:nvContentPartPr>
              <p14:xfrm>
                <a:off x="11685528" y="860616"/>
                <a:ext cx="338400" cy="16920"/>
              </p14:xfrm>
            </p:contentPart>
          </mc:Choice>
          <mc:Fallback xmlns="">
            <p:pic>
              <p:nvPicPr>
                <p:cNvPr id="10" name="Mürekkep 9">
                  <a:extLst>
                    <a:ext uri="{FF2B5EF4-FFF2-40B4-BE49-F238E27FC236}">
                      <a16:creationId xmlns:a16="http://schemas.microsoft.com/office/drawing/2014/main" id="{F95EBBDE-31EE-CC53-A3A6-9AB92921D7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49888" y="824976"/>
                  <a:ext cx="410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A178A4A1-315D-C565-4331-79B0D4D7EA9F}"/>
                    </a:ext>
                  </a:extLst>
                </p14:cNvPr>
                <p14:cNvContentPartPr/>
                <p14:nvPr/>
              </p14:nvContentPartPr>
              <p14:xfrm>
                <a:off x="11676528" y="873216"/>
                <a:ext cx="392760" cy="50040"/>
              </p14:xfrm>
            </p:contentPart>
          </mc:Choice>
          <mc:Fallback xmlns="">
            <p:pic>
              <p:nvPicPr>
                <p:cNvPr id="11" name="Mürekkep 10">
                  <a:extLst>
                    <a:ext uri="{FF2B5EF4-FFF2-40B4-BE49-F238E27FC236}">
                      <a16:creationId xmlns:a16="http://schemas.microsoft.com/office/drawing/2014/main" id="{A178A4A1-315D-C565-4331-79B0D4D7EA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40888" y="837576"/>
                  <a:ext cx="46440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65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944" y="1356850"/>
            <a:ext cx="2909983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94944" y="3023283"/>
            <a:ext cx="5324856" cy="3153679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Açılan sayfanın en altındaki English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Placement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sekmesine giriş yapın.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0232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51" y="3023284"/>
            <a:ext cx="6020249" cy="383471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3C22173-88B2-9426-69EC-151A71901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EC917C9-1698-8D90-1DEF-8BBD9176DA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350CCB7-7C08-2012-E98C-C69A5C296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D1C5C269-D1E1-4029-4AE7-BA3F9FEF55E8}"/>
                  </a:ext>
                </a:extLst>
              </p14:cNvPr>
              <p14:cNvContentPartPr/>
              <p14:nvPr/>
            </p14:nvContentPartPr>
            <p14:xfrm>
              <a:off x="11758968" y="164016"/>
              <a:ext cx="310320" cy="2952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D1C5C269-D1E1-4029-4AE7-BA3F9FEF55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22968" y="128376"/>
                <a:ext cx="381960" cy="1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69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0644" y="1156874"/>
            <a:ext cx="3262716" cy="1325563"/>
          </a:xfrm>
        </p:spPr>
        <p:txBody>
          <a:bodyPr>
            <a:normAutofit/>
          </a:bodyPr>
          <a:lstStyle/>
          <a:p>
            <a:pPr algn="ctr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Adım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3136391"/>
            <a:ext cx="5181600" cy="3040571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sekmeden «Start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kutucuğuna bastığınız anda sınava giriş yapabilirsiniz.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86264"/>
            <a:ext cx="6096000" cy="677173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8DB2B74-2FB8-EC55-6AFD-940126CA9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1" y="131616"/>
            <a:ext cx="1275471" cy="7004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F96AC96-B5CF-0A08-BEBC-8B8604E33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5" y="92268"/>
            <a:ext cx="923712" cy="9237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92C9736-4ADC-FA73-65D6-6FC4C550E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9" y="131616"/>
            <a:ext cx="1670358" cy="1029672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id="{5E6941D4-2498-2D26-6EF1-B0D70383796C}"/>
              </a:ext>
            </a:extLst>
          </p:cNvPr>
          <p:cNvGrpSpPr/>
          <p:nvPr/>
        </p:nvGrpSpPr>
        <p:grpSpPr>
          <a:xfrm>
            <a:off x="11621808" y="1801656"/>
            <a:ext cx="348480" cy="75240"/>
            <a:chOff x="11621808" y="1801656"/>
            <a:chExt cx="34848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D3A8C9D0-FAD9-8427-2A11-BB24067E6956}"/>
                    </a:ext>
                  </a:extLst>
                </p14:cNvPr>
                <p14:cNvContentPartPr/>
                <p14:nvPr/>
              </p14:nvContentPartPr>
              <p14:xfrm>
                <a:off x="11630808" y="1801656"/>
                <a:ext cx="339480" cy="8640"/>
              </p14:xfrm>
            </p:contentPart>
          </mc:Choice>
          <mc:Fallback xmlns="">
            <p:pic>
              <p:nvPicPr>
                <p:cNvPr id="10" name="Mürekkep 9">
                  <a:extLst>
                    <a:ext uri="{FF2B5EF4-FFF2-40B4-BE49-F238E27FC236}">
                      <a16:creationId xmlns:a16="http://schemas.microsoft.com/office/drawing/2014/main" id="{D3A8C9D0-FAD9-8427-2A11-BB24067E69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94808" y="1766016"/>
                  <a:ext cx="411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06204C57-CEB4-A5AD-E215-4DD2E2342A6A}"/>
                    </a:ext>
                  </a:extLst>
                </p14:cNvPr>
                <p14:cNvContentPartPr/>
                <p14:nvPr/>
              </p14:nvContentPartPr>
              <p14:xfrm>
                <a:off x="11621808" y="1856016"/>
                <a:ext cx="333720" cy="20880"/>
              </p14:xfrm>
            </p:contentPart>
          </mc:Choice>
          <mc:Fallback xmlns="">
            <p:pic>
              <p:nvPicPr>
                <p:cNvPr id="11" name="Mürekkep 10">
                  <a:extLst>
                    <a:ext uri="{FF2B5EF4-FFF2-40B4-BE49-F238E27FC236}">
                      <a16:creationId xmlns:a16="http://schemas.microsoft.com/office/drawing/2014/main" id="{06204C57-CEB4-A5AD-E215-4DD2E2342A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85808" y="1820016"/>
                  <a:ext cx="40536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771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248</Words>
  <Application>Microsoft Office PowerPoint</Application>
  <PresentationFormat>Geniş ekran</PresentationFormat>
  <Paragraphs>29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Teması</vt:lpstr>
      <vt:lpstr>OLS (ONLINE LINGUISTIC SUPPORT) REHBERİ  https://erasmus-plus.ec.europa.eu/resources-and-tools/online-language-support </vt:lpstr>
      <vt:lpstr>1. Adım</vt:lpstr>
      <vt:lpstr>2. Adım</vt:lpstr>
      <vt:lpstr>3. Adım</vt:lpstr>
      <vt:lpstr>4. Adım</vt:lpstr>
      <vt:lpstr>5. Adım</vt:lpstr>
      <vt:lpstr>6. Adım</vt:lpstr>
      <vt:lpstr>7. Adım</vt:lpstr>
      <vt:lpstr>8. Adım</vt:lpstr>
      <vt:lpstr>9. Adım</vt:lpstr>
      <vt:lpstr>10. Adım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OLS ( ONLINE LINGUISTIC EXAM) GUIDE</dc:title>
  <dc:creator>Microsoft hesabı</dc:creator>
  <cp:lastModifiedBy>USER</cp:lastModifiedBy>
  <cp:revision>37</cp:revision>
  <dcterms:created xsi:type="dcterms:W3CDTF">2022-07-26T11:36:20Z</dcterms:created>
  <dcterms:modified xsi:type="dcterms:W3CDTF">2022-10-07T13:50:09Z</dcterms:modified>
</cp:coreProperties>
</file>